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C7ECF0-9901-3846-A593-34FECA806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A4D2DC-F1FA-4841-A4C4-BA6459AAB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63CDD3-7E1F-824F-B38D-90210B36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E367-401D-0D4D-A758-56075EE7128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8BADBF-4EB9-2A46-8F2C-024A23C9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DF6084-35A4-4B42-A2F3-FA277976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1D7-E289-6541-B980-72F0AF97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68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7EDED-6849-D547-AA6F-2A3106C4B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7FA009-0A1E-2949-8F93-8AB0EA018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006F44-6D85-0B4D-AC01-2BCC273B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E367-401D-0D4D-A758-56075EE7128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EFC3BA-04B1-EF4C-8F78-B2B1D2CD9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C2DD57-7966-6845-89CC-40BEA3FD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1D7-E289-6541-B980-72F0AF97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45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00A050A-4EF4-7F4A-B435-4A287F003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D871D3-B94A-DD4C-8040-7E29C0F0D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DBAA89-3C61-E54A-9B6E-A0C7B77B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E367-401D-0D4D-A758-56075EE7128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847D8D-F665-0A48-A689-12CFC984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21945C-E014-6B4C-9ED9-1D229002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1D7-E289-6541-B980-72F0AF97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05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3D1D2-BAFA-6043-9C85-BC0A7F56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4EA686-5E29-5C46-82E8-2A1F24EE2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F0363-334B-C244-A876-865A0BAD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E367-401D-0D4D-A758-56075EE7128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7E418A-98D6-3E4A-82E9-64BE2AC3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6AC55B-5894-B247-BB65-630755D6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1D7-E289-6541-B980-72F0AF97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04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E1DA43-886D-2B4B-A566-A229661F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DD022F-B194-E948-AA11-283079D06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360D09-5D9E-0244-B3E1-7A7A502A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E367-401D-0D4D-A758-56075EE7128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6D2F02-B1AD-F841-8920-582E7C9D3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C199BF-A259-134F-B1AE-6462F326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1D7-E289-6541-B980-72F0AF97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7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0F759-092C-DD49-AD00-06F2B8B1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A5C1D3-EFB2-DF47-9CBE-4DF8511DA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95DD38-F491-E147-AED5-7F1893E62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B2C2D6-0172-BC49-95E3-C3A6C968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E367-401D-0D4D-A758-56075EE7128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35D6BA-6C63-2A49-ADC7-9E19B7F1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86C433-7C5E-E941-848E-21C4B4C2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1D7-E289-6541-B980-72F0AF97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17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BC118-0C64-C748-BF69-EB40A9AD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E58D1B-BAA2-2448-928F-8B9F43421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013EE9-4435-9843-9A2D-9FBCEB180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5C8081-C79C-E64E-833C-29EE88C0E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8D2159-4011-3948-967F-EF45745D0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B61CE50-4255-7B4C-88DD-42B14B98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E367-401D-0D4D-A758-56075EE7128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D45826-E061-6E4C-AFAD-88D5448D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9B1CF0-9755-3844-B135-69DA640B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1D7-E289-6541-B980-72F0AF97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43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9C43F6-5201-1846-AD96-17CAF19B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84B926-1F08-2745-967A-542CA2B2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E367-401D-0D4D-A758-56075EE7128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6EFD54-5C98-F944-8DC5-CDB7F1AF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7E895-9340-324D-8BC5-4A60AAE0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1D7-E289-6541-B980-72F0AF97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1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A2F694-9B7A-694B-A5DF-AB84966E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E367-401D-0D4D-A758-56075EE7128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62FC175-DDB7-D14E-8420-14BBEF29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535131-F6B2-7C41-9C99-5561DAAC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1D7-E289-6541-B980-72F0AF97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0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A8923-860D-5548-8E75-4E2B5300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6547AA-1DF2-2D44-97F2-82BF9664F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47A85C-E757-C145-9857-9A813F4D3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343991-4CFF-1E49-9DAB-AD2A544A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E367-401D-0D4D-A758-56075EE7128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FE1A58-7DAC-A042-BCF4-600E7BE7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3A49CD-F27C-FA42-BF69-28CB2341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1D7-E289-6541-B980-72F0AF97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42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8AE644-83A5-014F-9D79-1140A644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FDC2CF-559D-7949-A3AD-BD032B60D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387FD0-C57A-FC4D-917D-E7D5407F8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A01630-FF9C-B64B-9EE6-97B36D53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E367-401D-0D4D-A758-56075EE7128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542886-05BF-0549-8F7B-0EE17D0E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9CB476-F41A-C746-9CF9-60679AF6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81D7-E289-6541-B980-72F0AF97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23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6BF364-35DE-D344-BD60-3DF09134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2E472F-9D97-0D42-92B4-548BC465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61E7B-1ACA-4B4D-A874-165C4D032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E367-401D-0D4D-A758-56075EE71283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F1BFF9-303E-6440-9D0D-4076D3721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13278A-815D-514F-9D6C-8261E84DF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281D7-E289-6541-B980-72F0AF97C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30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747D682-E310-A345-BC40-C308A5AA7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68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782D58C-132C-9F45-8B7B-538EB4BCA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79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DDA2AA8-9A2F-764F-A5F4-ACDBD017A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4313" y="35719"/>
            <a:ext cx="12406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03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CA3E593-EDD1-AD43-B450-1C7355DD9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4313" y="0"/>
            <a:ext cx="12406313" cy="735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09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SHK</cp:lastModifiedBy>
  <cp:revision>1</cp:revision>
  <dcterms:created xsi:type="dcterms:W3CDTF">2020-06-17T06:05:47Z</dcterms:created>
  <dcterms:modified xsi:type="dcterms:W3CDTF">2020-06-17T06:28:49Z</dcterms:modified>
</cp:coreProperties>
</file>